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51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9" r:id="rId4"/>
    <p:sldId id="258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0F23EC-64EF-4B92-97D3-B7B30874D862}" v="43" dt="2022-11-24T18:29:16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2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>
            <a:extLst>
              <a:ext uri="{FF2B5EF4-FFF2-40B4-BE49-F238E27FC236}">
                <a16:creationId xmlns:a16="http://schemas.microsoft.com/office/drawing/2014/main" id="{31C05361-E510-2633-E16F-2CEEBDBF46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33A8A336-F6EA-BDF3-6777-05EED5B4CC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374C2-C7F6-40E9-956E-AC7B6A39FB2C}" type="datetimeFigureOut">
              <a:rPr lang="bg-BG" smtClean="0"/>
              <a:t>30.11.2022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7B0EB68B-AE8E-B203-F9ED-2B9C5C6AC3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Tasklify Presentation © Deyan Nikolov &amp; Martin Anastasov - 2022-2023</a:t>
            </a:r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1640837D-6ED9-0E29-8BEC-0996D7E47B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3FCAE-C365-44CF-AD94-00F52EAA13F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871633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158242-3CDF-4A53-87F3-410CD192349D}" type="datetimeFigureOut">
              <a:rPr lang="bg-BG" smtClean="0"/>
              <a:t>30.11.2022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Tasklify Presentation © Deyan Nikolov &amp; Martin Anastasov - 2022-2023</a:t>
            </a:r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22892B-9746-47D1-9CC1-60E4E0D1A01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39545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</a:t>
            </a:r>
            <a:r>
              <a:rPr lang="bg-BG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Здравейте, уважаемо жури и уважаеми гости! Ние сме </a:t>
            </a:r>
            <a:r>
              <a:rPr lang="bg-BG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 Николов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Мартин Анастасов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Днес ще ви представим нашия проект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Tasklify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051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Деян: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Ние сме ученици от Професионална гимназия по компютърно моделиране и компютърни системи „Академик Благовест Сендов“, 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Мартин: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През свободното си време обичаме да се занимаваме с програмиране, както на програми така и на микроконтролери, каквато е и нашата специалност.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875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Мартин: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Tasklify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е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платформа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разпределение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сред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екип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от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хора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Разпределението на работата по служителите позволява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ефективно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то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изпълнение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проекти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чрез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организиране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приоритизиране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свързаните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задачи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При регистрация в нашата платформа, Вие избирате между шефски и служителски профил. Шефският може да добавя работници, да им добавя задачи и да следи тяхното изпълнение. 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А служителският профил може да следи своите задачи, да добавя материали към тях и да докладва на шефският профил, когато задачата е готова. Ще го демонстрираме след малко.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494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Нашата платформа може да бъде използвана както от компании с многоброен персонал, така и едва двама души, които желаят да си разпределят задачите.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Можем да кажем, че нашата платформа може да се използва от всеки, който желае да следи работата си и работата на своя екип.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00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Деян: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платформата са използвани различни технологии като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Python, HTML, CSS, JavaScript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др.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23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8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Мартин: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За разработка на платформата сме използвали програми като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PyCharm, Visual Studio Code </a:t>
            </a:r>
            <a:r>
              <a:rPr lang="bg-BG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Sublime Text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400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8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Сега ще представим нашият проект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1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9FEDA74D-B0E3-4537-9104-37677212597C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2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A139-F0EC-4A5F-961D-6C342B5E3ED6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27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5D9D6-500B-4E41-BB22-C2A8D1FD10EB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31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41D2E-72F8-404F-9401-FD9E79A5D0D7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66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9ED6C-7238-4811-A6C3-225B81F1921F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745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3FB36-DAD2-48CD-A47E-704BF8635A0D}" type="datetime1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97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F160-7151-4C52-9BB2-40231EBC42F0}" type="datetime1">
              <a:rPr lang="en-US" smtClean="0"/>
              <a:t>11/30/2022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525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62CD-6104-4A37-A72E-A9B5F9D3E1F0}" type="datetime1">
              <a:rPr lang="en-US" smtClean="0"/>
              <a:t>11/30/2022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83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E204F-225C-4164-91C6-04C7FB03B1C4}" type="datetime1">
              <a:rPr lang="en-US" smtClean="0"/>
              <a:t>11/30/2022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2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49C49-E085-4FBE-AD42-309E5FA722A2}" type="datetime1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13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F2FCB-72C2-42E5-9ECC-8C64261C6540}" type="datetime1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7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160ED628-AA14-4AA8-83BD-F02BCBF03C50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Tasklify Presentation © Deyan Nikolov &amp; Martin Anastasov - 2022-2023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3243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40" r:id="rId4"/>
    <p:sldLayoutId id="2147483741" r:id="rId5"/>
    <p:sldLayoutId id="2147483742" r:id="rId6"/>
    <p:sldLayoutId id="2147483747" r:id="rId7"/>
    <p:sldLayoutId id="2147483743" r:id="rId8"/>
    <p:sldLayoutId id="2147483744" r:id="rId9"/>
    <p:sldLayoutId id="2147483745" r:id="rId10"/>
    <p:sldLayoutId id="214748374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ferris wheel at night&#10;&#10;Description automatically generated with low confidence">
            <a:extLst>
              <a:ext uri="{FF2B5EF4-FFF2-40B4-BE49-F238E27FC236}">
                <a16:creationId xmlns:a16="http://schemas.microsoft.com/office/drawing/2014/main" id="{64484421-0D8D-2F66-A05F-FF7B67C31C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0000"/>
          </a:blip>
          <a:srcRect t="12599" b="7080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2842885-07CF-B469-1293-FA9B9116B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933451"/>
            <a:ext cx="5334000" cy="2576512"/>
          </a:xfrm>
        </p:spPr>
        <p:txBody>
          <a:bodyPr>
            <a:normAutofit/>
          </a:bodyPr>
          <a:lstStyle/>
          <a:p>
            <a:pPr algn="l"/>
            <a:r>
              <a:rPr lang="en-US" sz="8000">
                <a:solidFill>
                  <a:srgbClr val="FFFFFF"/>
                </a:solidFill>
              </a:rPr>
              <a:t>Tasklify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A18246-ED23-280D-0B5C-8E4E0F0052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8382000" cy="1338471"/>
          </a:xfrm>
        </p:spPr>
        <p:txBody>
          <a:bodyPr>
            <a:normAutofit/>
          </a:bodyPr>
          <a:lstStyle/>
          <a:p>
            <a:pPr algn="l"/>
            <a:r>
              <a:rPr lang="bg-BG">
                <a:solidFill>
                  <a:srgbClr val="FFFFFF"/>
                </a:solidFill>
              </a:rPr>
              <a:t>Проект на </a:t>
            </a:r>
            <a:r>
              <a:rPr lang="bg-BG" b="1">
                <a:solidFill>
                  <a:srgbClr val="FFFFFF"/>
                </a:solidFill>
              </a:rPr>
              <a:t>Деян Николов </a:t>
            </a:r>
            <a:r>
              <a:rPr lang="bg-BG">
                <a:solidFill>
                  <a:srgbClr val="FFFFFF"/>
                </a:solidFill>
              </a:rPr>
              <a:t>и </a:t>
            </a:r>
            <a:r>
              <a:rPr lang="bg-BG" b="1">
                <a:solidFill>
                  <a:srgbClr val="FFFFFF"/>
                </a:solidFill>
              </a:rPr>
              <a:t>Мартин Анастасов</a:t>
            </a:r>
            <a:endParaRPr lang="en-US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907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7D4BF-F1EA-C4D8-0A31-9C2538064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017" y="103908"/>
            <a:ext cx="10668000" cy="1985963"/>
          </a:xfrm>
        </p:spPr>
        <p:txBody>
          <a:bodyPr anchor="ctr">
            <a:normAutofit/>
          </a:bodyPr>
          <a:lstStyle/>
          <a:p>
            <a:pPr algn="ctr"/>
            <a:r>
              <a:rPr lang="bg-BG" dirty="0"/>
              <a:t>За нас</a:t>
            </a:r>
            <a:endParaRPr lang="en-US" dirty="0"/>
          </a:p>
        </p:txBody>
      </p:sp>
      <p:pic>
        <p:nvPicPr>
          <p:cNvPr id="6" name="Picture 5" descr="A picture containing outdoor, person, cellphone&#10;&#10;Description automatically generated">
            <a:extLst>
              <a:ext uri="{FF2B5EF4-FFF2-40B4-BE49-F238E27FC236}">
                <a16:creationId xmlns:a16="http://schemas.microsoft.com/office/drawing/2014/main" id="{A460274D-392C-A6B5-0CF1-E1D7CEBC69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04804" y="2029372"/>
            <a:ext cx="3897746" cy="2923309"/>
          </a:xfrm>
          <a:prstGeom prst="rect">
            <a:avLst/>
          </a:prstGeom>
        </p:spPr>
      </p:pic>
      <p:pic>
        <p:nvPicPr>
          <p:cNvPr id="4" name="Google Shape;180;p26">
            <a:extLst>
              <a:ext uri="{FF2B5EF4-FFF2-40B4-BE49-F238E27FC236}">
                <a16:creationId xmlns:a16="http://schemas.microsoft.com/office/drawing/2014/main" id="{EB3DB408-5478-0BD1-256F-6958095BC89E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638309" y="1769353"/>
            <a:ext cx="3271918" cy="3319294"/>
          </a:xfrm>
          <a:prstGeom prst="rect">
            <a:avLst/>
          </a:prstGeom>
          <a:noFill/>
        </p:spPr>
      </p:pic>
      <p:pic>
        <p:nvPicPr>
          <p:cNvPr id="5" name="Картина 4" descr="Картина, която съдържа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195DCFAA-70CA-9065-3072-507E526D69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833" y="1925707"/>
            <a:ext cx="5876367" cy="300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65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105B23-0AE6-B5C8-29CC-CECDC36E1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163595"/>
            <a:ext cx="4210593" cy="2646406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6000"/>
              <a:t>Описание на проекта</a:t>
            </a:r>
          </a:p>
        </p:txBody>
      </p:sp>
      <p:pic>
        <p:nvPicPr>
          <p:cNvPr id="5" name="Контейнер за съдържание 4">
            <a:extLst>
              <a:ext uri="{FF2B5EF4-FFF2-40B4-BE49-F238E27FC236}">
                <a16:creationId xmlns:a16="http://schemas.microsoft.com/office/drawing/2014/main" id="{D2BC891D-35B2-86AD-A35E-D8190CDE3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4655"/>
          <a:stretch/>
        </p:blipFill>
        <p:spPr>
          <a:xfrm>
            <a:off x="5907977" y="401781"/>
            <a:ext cx="6216104" cy="3333750"/>
          </a:xfrm>
          <a:custGeom>
            <a:avLst/>
            <a:gdLst/>
            <a:ahLst/>
            <a:cxnLst/>
            <a:rect l="l" t="t" r="r" b="b"/>
            <a:pathLst>
              <a:path w="6216104" h="3333750">
                <a:moveTo>
                  <a:pt x="485126" y="0"/>
                </a:moveTo>
                <a:lnTo>
                  <a:pt x="6216104" y="0"/>
                </a:lnTo>
                <a:lnTo>
                  <a:pt x="6216104" y="3333750"/>
                </a:lnTo>
                <a:lnTo>
                  <a:pt x="110704" y="3333750"/>
                </a:lnTo>
                <a:lnTo>
                  <a:pt x="109716" y="3326101"/>
                </a:lnTo>
                <a:cubicBezTo>
                  <a:pt x="100334" y="3271963"/>
                  <a:pt x="86998" y="3218512"/>
                  <a:pt x="74044" y="3165061"/>
                </a:cubicBezTo>
                <a:cubicBezTo>
                  <a:pt x="58041" y="3099154"/>
                  <a:pt x="57089" y="3034817"/>
                  <a:pt x="73282" y="2968910"/>
                </a:cubicBezTo>
                <a:cubicBezTo>
                  <a:pt x="85094" y="2921245"/>
                  <a:pt x="65661" y="2876129"/>
                  <a:pt x="52327" y="2831604"/>
                </a:cubicBezTo>
                <a:cubicBezTo>
                  <a:pt x="49661" y="2822385"/>
                  <a:pt x="39183" y="2813754"/>
                  <a:pt x="30228" y="2808850"/>
                </a:cubicBezTo>
                <a:cubicBezTo>
                  <a:pt x="-1397" y="2791196"/>
                  <a:pt x="-6349" y="2761970"/>
                  <a:pt x="6795" y="2725094"/>
                </a:cubicBezTo>
                <a:cubicBezTo>
                  <a:pt x="17084" y="2695868"/>
                  <a:pt x="30800" y="2669191"/>
                  <a:pt x="55185" y="2645455"/>
                </a:cubicBezTo>
                <a:cubicBezTo>
                  <a:pt x="83760" y="2617603"/>
                  <a:pt x="116337" y="2588768"/>
                  <a:pt x="128339" y="2545615"/>
                </a:cubicBezTo>
                <a:cubicBezTo>
                  <a:pt x="133482" y="2526980"/>
                  <a:pt x="134244" y="2510897"/>
                  <a:pt x="128909" y="2491281"/>
                </a:cubicBezTo>
                <a:cubicBezTo>
                  <a:pt x="118623" y="2453227"/>
                  <a:pt x="111383" y="2414980"/>
                  <a:pt x="143198" y="2379279"/>
                </a:cubicBezTo>
                <a:cubicBezTo>
                  <a:pt x="160725" y="2359664"/>
                  <a:pt x="171965" y="2333183"/>
                  <a:pt x="167583" y="2301603"/>
                </a:cubicBezTo>
                <a:cubicBezTo>
                  <a:pt x="162059" y="2262177"/>
                  <a:pt x="175965" y="2226281"/>
                  <a:pt x="196540" y="2192740"/>
                </a:cubicBezTo>
                <a:cubicBezTo>
                  <a:pt x="203970" y="2180774"/>
                  <a:pt x="208160" y="2166063"/>
                  <a:pt x="211780" y="2152137"/>
                </a:cubicBezTo>
                <a:cubicBezTo>
                  <a:pt x="220163" y="2119968"/>
                  <a:pt x="227593" y="2087602"/>
                  <a:pt x="234451" y="2055042"/>
                </a:cubicBezTo>
                <a:cubicBezTo>
                  <a:pt x="240165" y="2028365"/>
                  <a:pt x="244357" y="2001493"/>
                  <a:pt x="249310" y="1974618"/>
                </a:cubicBezTo>
                <a:cubicBezTo>
                  <a:pt x="254644" y="1945197"/>
                  <a:pt x="267028" y="1921855"/>
                  <a:pt x="295793" y="1909694"/>
                </a:cubicBezTo>
                <a:cubicBezTo>
                  <a:pt x="304937" y="1905771"/>
                  <a:pt x="312178" y="1896356"/>
                  <a:pt x="319798" y="1888901"/>
                </a:cubicBezTo>
                <a:cubicBezTo>
                  <a:pt x="325322" y="1883606"/>
                  <a:pt x="329514" y="1876543"/>
                  <a:pt x="335228" y="1871640"/>
                </a:cubicBezTo>
                <a:cubicBezTo>
                  <a:pt x="365329" y="1845943"/>
                  <a:pt x="395618" y="1820640"/>
                  <a:pt x="425719" y="1795142"/>
                </a:cubicBezTo>
                <a:cubicBezTo>
                  <a:pt x="428577" y="1792590"/>
                  <a:pt x="432006" y="1789845"/>
                  <a:pt x="433340" y="1786511"/>
                </a:cubicBezTo>
                <a:cubicBezTo>
                  <a:pt x="447246" y="1751988"/>
                  <a:pt x="460390" y="1717073"/>
                  <a:pt x="475061" y="1682944"/>
                </a:cubicBezTo>
                <a:cubicBezTo>
                  <a:pt x="480775" y="1669800"/>
                  <a:pt x="487823" y="1656267"/>
                  <a:pt x="497730" y="1646459"/>
                </a:cubicBezTo>
                <a:cubicBezTo>
                  <a:pt x="520210" y="1624098"/>
                  <a:pt x="544595" y="1603698"/>
                  <a:pt x="554311" y="1571529"/>
                </a:cubicBezTo>
                <a:cubicBezTo>
                  <a:pt x="557168" y="1562114"/>
                  <a:pt x="558692" y="1550935"/>
                  <a:pt x="556216" y="1541910"/>
                </a:cubicBezTo>
                <a:cubicBezTo>
                  <a:pt x="545929" y="1505229"/>
                  <a:pt x="533165" y="1469335"/>
                  <a:pt x="522307" y="1432851"/>
                </a:cubicBezTo>
                <a:cubicBezTo>
                  <a:pt x="515638" y="1409705"/>
                  <a:pt x="507636" y="1388716"/>
                  <a:pt x="484013" y="1377535"/>
                </a:cubicBezTo>
                <a:cubicBezTo>
                  <a:pt x="477347" y="1374398"/>
                  <a:pt x="470107" y="1365570"/>
                  <a:pt x="468773" y="1358313"/>
                </a:cubicBezTo>
                <a:cubicBezTo>
                  <a:pt x="460200" y="1311630"/>
                  <a:pt x="456010" y="1265534"/>
                  <a:pt x="485157" y="1222576"/>
                </a:cubicBezTo>
                <a:cubicBezTo>
                  <a:pt x="491443" y="1213555"/>
                  <a:pt x="491443" y="1196684"/>
                  <a:pt x="488777" y="1184720"/>
                </a:cubicBezTo>
                <a:cubicBezTo>
                  <a:pt x="478871" y="1138623"/>
                  <a:pt x="475441" y="1094882"/>
                  <a:pt x="507066" y="1054866"/>
                </a:cubicBezTo>
                <a:cubicBezTo>
                  <a:pt x="510876" y="1050159"/>
                  <a:pt x="507446" y="1035056"/>
                  <a:pt x="502684" y="1027995"/>
                </a:cubicBezTo>
                <a:cubicBezTo>
                  <a:pt x="456200" y="959929"/>
                  <a:pt x="455056" y="922662"/>
                  <a:pt x="499064" y="853028"/>
                </a:cubicBezTo>
                <a:cubicBezTo>
                  <a:pt x="501922" y="848516"/>
                  <a:pt x="505160" y="842633"/>
                  <a:pt x="509542" y="840866"/>
                </a:cubicBezTo>
                <a:cubicBezTo>
                  <a:pt x="537547" y="828900"/>
                  <a:pt x="538309" y="803401"/>
                  <a:pt x="540595" y="778095"/>
                </a:cubicBezTo>
                <a:cubicBezTo>
                  <a:pt x="543071" y="750244"/>
                  <a:pt x="546309" y="722389"/>
                  <a:pt x="548595" y="694341"/>
                </a:cubicBezTo>
                <a:cubicBezTo>
                  <a:pt x="548977" y="689436"/>
                  <a:pt x="547453" y="683943"/>
                  <a:pt x="545737" y="679040"/>
                </a:cubicBezTo>
                <a:cubicBezTo>
                  <a:pt x="539451" y="660210"/>
                  <a:pt x="530307" y="641968"/>
                  <a:pt x="526497" y="622548"/>
                </a:cubicBezTo>
                <a:cubicBezTo>
                  <a:pt x="518304" y="580573"/>
                  <a:pt x="501922" y="539970"/>
                  <a:pt x="508590" y="495638"/>
                </a:cubicBezTo>
                <a:cubicBezTo>
                  <a:pt x="509732" y="487990"/>
                  <a:pt x="504208" y="479162"/>
                  <a:pt x="502112" y="470924"/>
                </a:cubicBezTo>
                <a:cubicBezTo>
                  <a:pt x="498492" y="456017"/>
                  <a:pt x="493349" y="441500"/>
                  <a:pt x="492015" y="426397"/>
                </a:cubicBezTo>
                <a:cubicBezTo>
                  <a:pt x="488585" y="386383"/>
                  <a:pt x="485537" y="345976"/>
                  <a:pt x="485347" y="305764"/>
                </a:cubicBezTo>
                <a:cubicBezTo>
                  <a:pt x="485157" y="286346"/>
                  <a:pt x="492395" y="266927"/>
                  <a:pt x="495254" y="247312"/>
                </a:cubicBezTo>
                <a:cubicBezTo>
                  <a:pt x="496588" y="238486"/>
                  <a:pt x="498874" y="224165"/>
                  <a:pt x="494682" y="221224"/>
                </a:cubicBezTo>
                <a:cubicBezTo>
                  <a:pt x="462869" y="198471"/>
                  <a:pt x="468965" y="166498"/>
                  <a:pt x="469345" y="134133"/>
                </a:cubicBezTo>
                <a:cubicBezTo>
                  <a:pt x="469726" y="98433"/>
                  <a:pt x="476632" y="63322"/>
                  <a:pt x="482013" y="27991"/>
                </a:cubicBezTo>
                <a:close/>
              </a:path>
            </a:pathLst>
          </a:custGeom>
        </p:spPr>
      </p:pic>
      <p:pic>
        <p:nvPicPr>
          <p:cNvPr id="11" name="Картина 10" descr="Картина, която съдържа текст, лаптоп, електроника, закрито&#10;&#10;Описанието е генерирано автоматично">
            <a:extLst>
              <a:ext uri="{FF2B5EF4-FFF2-40B4-BE49-F238E27FC236}">
                <a16:creationId xmlns:a16="http://schemas.microsoft.com/office/drawing/2014/main" id="{6AD0819D-87CB-B93F-2F16-D42AD82E98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6696"/>
          <a:stretch/>
        </p:blipFill>
        <p:spPr>
          <a:xfrm>
            <a:off x="6089394" y="3057524"/>
            <a:ext cx="6351941" cy="3574474"/>
          </a:xfrm>
          <a:custGeom>
            <a:avLst/>
            <a:gdLst/>
            <a:ahLst/>
            <a:cxnLst/>
            <a:rect l="l" t="t" r="r" b="b"/>
            <a:pathLst>
              <a:path w="6351941" h="3333749">
                <a:moveTo>
                  <a:pt x="265966" y="0"/>
                </a:moveTo>
                <a:lnTo>
                  <a:pt x="6351941" y="0"/>
                </a:lnTo>
                <a:lnTo>
                  <a:pt x="6351941" y="3333749"/>
                </a:lnTo>
                <a:lnTo>
                  <a:pt x="137148" y="3333749"/>
                </a:lnTo>
                <a:lnTo>
                  <a:pt x="144347" y="3316486"/>
                </a:lnTo>
                <a:cubicBezTo>
                  <a:pt x="160922" y="3289026"/>
                  <a:pt x="164922" y="3262741"/>
                  <a:pt x="143585" y="3234104"/>
                </a:cubicBezTo>
                <a:cubicBezTo>
                  <a:pt x="128917" y="3214682"/>
                  <a:pt x="136157" y="3176434"/>
                  <a:pt x="153112" y="3157998"/>
                </a:cubicBezTo>
                <a:cubicBezTo>
                  <a:pt x="159208" y="3151327"/>
                  <a:pt x="165304" y="3144461"/>
                  <a:pt x="175591" y="3133281"/>
                </a:cubicBezTo>
                <a:cubicBezTo>
                  <a:pt x="128917" y="3113077"/>
                  <a:pt x="124727" y="3070513"/>
                  <a:pt x="115201" y="3029515"/>
                </a:cubicBezTo>
                <a:cubicBezTo>
                  <a:pt x="109296" y="3004411"/>
                  <a:pt x="85292" y="2998329"/>
                  <a:pt x="63193" y="2993621"/>
                </a:cubicBezTo>
                <a:cubicBezTo>
                  <a:pt x="23377" y="2985382"/>
                  <a:pt x="5851" y="2965571"/>
                  <a:pt x="9089" y="2924183"/>
                </a:cubicBezTo>
                <a:cubicBezTo>
                  <a:pt x="12709" y="2878480"/>
                  <a:pt x="18995" y="2832778"/>
                  <a:pt x="26426" y="2787466"/>
                </a:cubicBezTo>
                <a:cubicBezTo>
                  <a:pt x="31188" y="2758830"/>
                  <a:pt x="42808" y="2732938"/>
                  <a:pt x="65097" y="2712144"/>
                </a:cubicBezTo>
                <a:cubicBezTo>
                  <a:pt x="86816" y="2691942"/>
                  <a:pt x="84339" y="2687234"/>
                  <a:pt x="67003" y="2663892"/>
                </a:cubicBezTo>
                <a:cubicBezTo>
                  <a:pt x="46808" y="2636627"/>
                  <a:pt x="28140" y="2608381"/>
                  <a:pt x="10803" y="2579155"/>
                </a:cubicBezTo>
                <a:cubicBezTo>
                  <a:pt x="5279" y="2569935"/>
                  <a:pt x="5469" y="2556597"/>
                  <a:pt x="4327" y="2545024"/>
                </a:cubicBezTo>
                <a:cubicBezTo>
                  <a:pt x="2231" y="2525408"/>
                  <a:pt x="-1579" y="2505204"/>
                  <a:pt x="707" y="2485983"/>
                </a:cubicBezTo>
                <a:cubicBezTo>
                  <a:pt x="2993" y="2467545"/>
                  <a:pt x="10803" y="2449301"/>
                  <a:pt x="18613" y="2432238"/>
                </a:cubicBezTo>
                <a:cubicBezTo>
                  <a:pt x="40522" y="2384573"/>
                  <a:pt x="67765" y="2340831"/>
                  <a:pt x="107008" y="2305719"/>
                </a:cubicBezTo>
                <a:cubicBezTo>
                  <a:pt x="112152" y="2301210"/>
                  <a:pt x="114058" y="2292185"/>
                  <a:pt x="115773" y="2284730"/>
                </a:cubicBezTo>
                <a:cubicBezTo>
                  <a:pt x="118631" y="2272570"/>
                  <a:pt x="121297" y="2260016"/>
                  <a:pt x="121679" y="2247659"/>
                </a:cubicBezTo>
                <a:cubicBezTo>
                  <a:pt x="123583" y="2187637"/>
                  <a:pt x="150254" y="2140561"/>
                  <a:pt x="192927" y="2101722"/>
                </a:cubicBezTo>
                <a:cubicBezTo>
                  <a:pt x="205120" y="2090542"/>
                  <a:pt x="206454" y="2081912"/>
                  <a:pt x="192355" y="2069749"/>
                </a:cubicBezTo>
                <a:cubicBezTo>
                  <a:pt x="175973" y="2055628"/>
                  <a:pt x="182449" y="2035424"/>
                  <a:pt x="186259" y="2017180"/>
                </a:cubicBezTo>
                <a:cubicBezTo>
                  <a:pt x="190069" y="1998352"/>
                  <a:pt x="194071" y="1979324"/>
                  <a:pt x="197881" y="1960494"/>
                </a:cubicBezTo>
                <a:cubicBezTo>
                  <a:pt x="200547" y="1946568"/>
                  <a:pt x="202833" y="1932837"/>
                  <a:pt x="206072" y="1919105"/>
                </a:cubicBezTo>
                <a:cubicBezTo>
                  <a:pt x="216170" y="1876345"/>
                  <a:pt x="213122" y="1837900"/>
                  <a:pt x="182069" y="1803181"/>
                </a:cubicBezTo>
                <a:cubicBezTo>
                  <a:pt x="158256" y="1776701"/>
                  <a:pt x="151206" y="1742767"/>
                  <a:pt x="158446" y="1706674"/>
                </a:cubicBezTo>
                <a:cubicBezTo>
                  <a:pt x="159398" y="1702163"/>
                  <a:pt x="163208" y="1696475"/>
                  <a:pt x="161684" y="1693337"/>
                </a:cubicBezTo>
                <a:cubicBezTo>
                  <a:pt x="139395" y="1646064"/>
                  <a:pt x="178641" y="1608599"/>
                  <a:pt x="181117" y="1565053"/>
                </a:cubicBezTo>
                <a:cubicBezTo>
                  <a:pt x="182259" y="1545831"/>
                  <a:pt x="196357" y="1526215"/>
                  <a:pt x="207596" y="1508955"/>
                </a:cubicBezTo>
                <a:cubicBezTo>
                  <a:pt x="223028" y="1485218"/>
                  <a:pt x="237887" y="1464034"/>
                  <a:pt x="231028" y="1431867"/>
                </a:cubicBezTo>
                <a:cubicBezTo>
                  <a:pt x="223980" y="1399698"/>
                  <a:pt x="236935" y="1370275"/>
                  <a:pt x="259033" y="1346148"/>
                </a:cubicBezTo>
                <a:cubicBezTo>
                  <a:pt x="275798" y="1327711"/>
                  <a:pt x="277322" y="1307506"/>
                  <a:pt x="272560" y="1283184"/>
                </a:cubicBezTo>
                <a:cubicBezTo>
                  <a:pt x="266654" y="1252781"/>
                  <a:pt x="266272" y="1221201"/>
                  <a:pt x="262653" y="1190406"/>
                </a:cubicBezTo>
                <a:cubicBezTo>
                  <a:pt x="261891" y="1183735"/>
                  <a:pt x="259223" y="1175302"/>
                  <a:pt x="254651" y="1171377"/>
                </a:cubicBezTo>
                <a:cubicBezTo>
                  <a:pt x="197881" y="1123320"/>
                  <a:pt x="197309" y="1055649"/>
                  <a:pt x="194641" y="988957"/>
                </a:cubicBezTo>
                <a:cubicBezTo>
                  <a:pt x="192927" y="948552"/>
                  <a:pt x="192927" y="907947"/>
                  <a:pt x="193879" y="867344"/>
                </a:cubicBezTo>
                <a:cubicBezTo>
                  <a:pt x="194071" y="853613"/>
                  <a:pt x="197119" y="839098"/>
                  <a:pt x="202833" y="826936"/>
                </a:cubicBezTo>
                <a:cubicBezTo>
                  <a:pt x="214836" y="801633"/>
                  <a:pt x="230456" y="778292"/>
                  <a:pt x="242649" y="753182"/>
                </a:cubicBezTo>
                <a:cubicBezTo>
                  <a:pt x="247413" y="743770"/>
                  <a:pt x="247603" y="731608"/>
                  <a:pt x="248365" y="720622"/>
                </a:cubicBezTo>
                <a:cubicBezTo>
                  <a:pt x="249889" y="701204"/>
                  <a:pt x="245317" y="679628"/>
                  <a:pt x="252175" y="662955"/>
                </a:cubicBezTo>
                <a:cubicBezTo>
                  <a:pt x="269892" y="619604"/>
                  <a:pt x="265892" y="579001"/>
                  <a:pt x="248365" y="537809"/>
                </a:cubicBezTo>
                <a:cubicBezTo>
                  <a:pt x="223790" y="480140"/>
                  <a:pt x="225694" y="425612"/>
                  <a:pt x="264557" y="374612"/>
                </a:cubicBezTo>
                <a:cubicBezTo>
                  <a:pt x="282084" y="351663"/>
                  <a:pt x="273702" y="329301"/>
                  <a:pt x="259605" y="309883"/>
                </a:cubicBezTo>
                <a:cubicBezTo>
                  <a:pt x="243221" y="287521"/>
                  <a:pt x="239031" y="265748"/>
                  <a:pt x="251031" y="240054"/>
                </a:cubicBezTo>
                <a:cubicBezTo>
                  <a:pt x="253699" y="234363"/>
                  <a:pt x="252365" y="226322"/>
                  <a:pt x="251413" y="219652"/>
                </a:cubicBezTo>
                <a:lnTo>
                  <a:pt x="250057" y="200798"/>
                </a:lnTo>
                <a:lnTo>
                  <a:pt x="237709" y="199121"/>
                </a:lnTo>
                <a:cubicBezTo>
                  <a:pt x="208187" y="194887"/>
                  <a:pt x="178620" y="190893"/>
                  <a:pt x="148511" y="188488"/>
                </a:cubicBezTo>
                <a:lnTo>
                  <a:pt x="148495" y="188488"/>
                </a:lnTo>
                <a:lnTo>
                  <a:pt x="148510" y="188487"/>
                </a:lnTo>
                <a:cubicBezTo>
                  <a:pt x="178619" y="190892"/>
                  <a:pt x="208186" y="194886"/>
                  <a:pt x="237708" y="199120"/>
                </a:cubicBezTo>
                <a:lnTo>
                  <a:pt x="250056" y="200797"/>
                </a:lnTo>
                <a:lnTo>
                  <a:pt x="247364" y="163357"/>
                </a:lnTo>
                <a:cubicBezTo>
                  <a:pt x="248888" y="145164"/>
                  <a:pt x="255126" y="127854"/>
                  <a:pt x="271605" y="112358"/>
                </a:cubicBezTo>
                <a:cubicBezTo>
                  <a:pt x="278083" y="106276"/>
                  <a:pt x="280749" y="96076"/>
                  <a:pt x="285131" y="87837"/>
                </a:cubicBezTo>
                <a:cubicBezTo>
                  <a:pt x="303040" y="53315"/>
                  <a:pt x="301324" y="54688"/>
                  <a:pt x="279607" y="23893"/>
                </a:cubicBezTo>
                <a:close/>
              </a:path>
            </a:pathLst>
          </a:custGeom>
        </p:spPr>
      </p:pic>
      <p:sp>
        <p:nvSpPr>
          <p:cNvPr id="27" name="Freeform: Shape 17">
            <a:extLst>
              <a:ext uri="{FF2B5EF4-FFF2-40B4-BE49-F238E27FC236}">
                <a16:creationId xmlns:a16="http://schemas.microsoft.com/office/drawing/2014/main" id="{90079F9F-0458-4E1F-8C66-3DC92F31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19">
            <a:extLst>
              <a:ext uri="{FF2B5EF4-FFF2-40B4-BE49-F238E27FC236}">
                <a16:creationId xmlns:a16="http://schemas.microsoft.com/office/drawing/2014/main" id="{35BFB1BD-917C-4E12-A662-6CD1860F2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5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10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Rectangle 2063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What Is Business? - Franchise Business Tips">
            <a:extLst>
              <a:ext uri="{FF2B5EF4-FFF2-40B4-BE49-F238E27FC236}">
                <a16:creationId xmlns:a16="http://schemas.microsoft.com/office/drawing/2014/main" id="{7ECF2D5B-391F-881C-1D7A-21A36C641D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" b="4477"/>
          <a:stretch/>
        </p:blipFill>
        <p:spPr bwMode="auto"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noFill/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66" name="Group 206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A70182-6E42-B35E-5888-9F343F14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1514475"/>
            <a:ext cx="8381999" cy="199548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6800"/>
              <a:t>Предназначение на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338289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2" name="Rectangle 4111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89387F-DCBB-46FE-181D-E1B738ACA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119673"/>
            <a:ext cx="4210593" cy="269032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5600"/>
              <a:t>Използвани технологии </a:t>
            </a:r>
          </a:p>
        </p:txBody>
      </p:sp>
      <p:sp>
        <p:nvSpPr>
          <p:cNvPr id="4123" name="Freeform: Shape 4113">
            <a:extLst>
              <a:ext uri="{FF2B5EF4-FFF2-40B4-BE49-F238E27FC236}">
                <a16:creationId xmlns:a16="http://schemas.microsoft.com/office/drawing/2014/main" id="{90079F9F-0458-4E1F-8C66-3DC92F31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24" name="Freeform: Shape 4115">
            <a:extLst>
              <a:ext uri="{FF2B5EF4-FFF2-40B4-BE49-F238E27FC236}">
                <a16:creationId xmlns:a16="http://schemas.microsoft.com/office/drawing/2014/main" id="{35BFB1BD-917C-4E12-A662-6CD1860F2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Картина 10" descr="Картина, която съдържа текст, комплект за първа помощ&#10;&#10;Описанието е генерирано автоматично">
            <a:extLst>
              <a:ext uri="{FF2B5EF4-FFF2-40B4-BE49-F238E27FC236}">
                <a16:creationId xmlns:a16="http://schemas.microsoft.com/office/drawing/2014/main" id="{A7F991BB-42FA-FA28-8667-777EB0C99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197" y="989089"/>
            <a:ext cx="3967700" cy="2202072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7B70767B-9AC8-E85B-1D27-D4E05283E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79358" y="3698874"/>
            <a:ext cx="2187377" cy="239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994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24" name="Rectangle 3099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7F839-59A1-14FD-D982-EBB6C53E6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7439" y="2574950"/>
            <a:ext cx="4238016" cy="1708099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5600" err="1"/>
              <a:t>Използвани</a:t>
            </a:r>
            <a:r>
              <a:rPr lang="en-US" sz="5600"/>
              <a:t> </a:t>
            </a:r>
            <a:r>
              <a:rPr lang="en-US" sz="5600" err="1"/>
              <a:t>приложения</a:t>
            </a:r>
            <a:endParaRPr lang="en-US" sz="5600"/>
          </a:p>
        </p:txBody>
      </p:sp>
      <p:sp>
        <p:nvSpPr>
          <p:cNvPr id="3125" name="Freeform: Shape 3101">
            <a:extLst>
              <a:ext uri="{FF2B5EF4-FFF2-40B4-BE49-F238E27FC236}">
                <a16:creationId xmlns:a16="http://schemas.microsoft.com/office/drawing/2014/main" id="{90079F9F-0458-4E1F-8C66-3DC92F31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26" name="Freeform: Shape 3103">
            <a:extLst>
              <a:ext uri="{FF2B5EF4-FFF2-40B4-BE49-F238E27FC236}">
                <a16:creationId xmlns:a16="http://schemas.microsoft.com/office/drawing/2014/main" id="{8495009A-106E-4F1B-AC00-6E25656CE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8" name="Picture 6" descr="Icon&#10;&#10;Description automatically generated">
            <a:extLst>
              <a:ext uri="{FF2B5EF4-FFF2-40B4-BE49-F238E27FC236}">
                <a16:creationId xmlns:a16="http://schemas.microsoft.com/office/drawing/2014/main" id="{B63725B6-8456-2051-CB67-DDA704B5A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6" r="-5" b="5283"/>
          <a:stretch/>
        </p:blipFill>
        <p:spPr bwMode="auto">
          <a:xfrm>
            <a:off x="1417818" y="720437"/>
            <a:ext cx="2865567" cy="2571747"/>
          </a:xfrm>
          <a:custGeom>
            <a:avLst/>
            <a:gdLst/>
            <a:ahLst/>
            <a:cxnLst/>
            <a:rect l="l" t="t" r="r" b="b"/>
            <a:pathLst>
              <a:path w="2190750" h="2571747">
                <a:moveTo>
                  <a:pt x="0" y="0"/>
                </a:moveTo>
                <a:lnTo>
                  <a:pt x="2190750" y="0"/>
                </a:lnTo>
                <a:lnTo>
                  <a:pt x="2190750" y="2571747"/>
                </a:lnTo>
                <a:lnTo>
                  <a:pt x="0" y="257174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Контейнер за съдържание 5" descr="Картина, която съдържа текст, визитка, векторни графики&#10;&#10;Описанието е генерирано автоматично">
            <a:extLst>
              <a:ext uri="{FF2B5EF4-FFF2-40B4-BE49-F238E27FC236}">
                <a16:creationId xmlns:a16="http://schemas.microsoft.com/office/drawing/2014/main" id="{D7B33B81-5308-EF67-50F9-8CCDC55E43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03" y="3673188"/>
            <a:ext cx="2190750" cy="2190750"/>
          </a:xfrm>
          <a:custGeom>
            <a:avLst/>
            <a:gdLst/>
            <a:ahLst/>
            <a:cxnLst/>
            <a:rect l="l" t="t" r="r" b="b"/>
            <a:pathLst>
              <a:path w="2190750" h="2571747">
                <a:moveTo>
                  <a:pt x="0" y="0"/>
                </a:moveTo>
                <a:lnTo>
                  <a:pt x="2190750" y="0"/>
                </a:lnTo>
                <a:lnTo>
                  <a:pt x="2190750" y="2571747"/>
                </a:lnTo>
                <a:lnTo>
                  <a:pt x="0" y="2571747"/>
                </a:lnTo>
                <a:close/>
              </a:path>
            </a:pathLst>
          </a:custGeom>
        </p:spPr>
      </p:pic>
      <p:pic>
        <p:nvPicPr>
          <p:cNvPr id="4" name="Google Shape;237;p34" descr="Icon&#10;&#10;Description automatically generated">
            <a:extLst>
              <a:ext uri="{FF2B5EF4-FFF2-40B4-BE49-F238E27FC236}">
                <a16:creationId xmlns:a16="http://schemas.microsoft.com/office/drawing/2014/main" id="{7CE12443-1DD6-3537-975A-7B2970C51518}"/>
              </a:ext>
            </a:extLst>
          </p:cNvPr>
          <p:cNvPicPr preferRelativeResize="0"/>
          <p:nvPr/>
        </p:nvPicPr>
        <p:blipFill rotWithShape="1">
          <a:blip r:embed="rId6"/>
          <a:srcRect t="5465" r="-5" b="5722"/>
          <a:stretch/>
        </p:blipFill>
        <p:spPr>
          <a:xfrm>
            <a:off x="2945851" y="3795777"/>
            <a:ext cx="2190750" cy="1945573"/>
          </a:xfrm>
          <a:custGeom>
            <a:avLst/>
            <a:gdLst/>
            <a:ahLst/>
            <a:cxnLst/>
            <a:rect l="l" t="t" r="r" b="b"/>
            <a:pathLst>
              <a:path w="2190750" h="2571747">
                <a:moveTo>
                  <a:pt x="0" y="0"/>
                </a:moveTo>
                <a:lnTo>
                  <a:pt x="2190750" y="0"/>
                </a:lnTo>
                <a:lnTo>
                  <a:pt x="2190750" y="2571747"/>
                </a:lnTo>
                <a:lnTo>
                  <a:pt x="0" y="2571747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30011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EBC50B6-8839-4766-8FD7-C7EBD59FF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1BF150-1F6B-B621-B1E4-84A4E0F94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97281"/>
            <a:ext cx="10668000" cy="2854518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8000"/>
              <a:t>Представяне на проект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115DC02-2F1A-42B8-AED2-831CAF26C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22E552-66C7-44E9-B796-23474BB45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57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Wind Chime">
            <a:extLst>
              <a:ext uri="{FF2B5EF4-FFF2-40B4-BE49-F238E27FC236}">
                <a16:creationId xmlns:a16="http://schemas.microsoft.com/office/drawing/2014/main" id="{41495D36-5902-AAEC-D4CD-FE58AC0E5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1717" y="782595"/>
            <a:ext cx="2727366" cy="272736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CCBC31-803F-92E5-1908-E788C4183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82595"/>
            <a:ext cx="5334000" cy="272736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6200" err="1"/>
              <a:t>Благодарим</a:t>
            </a:r>
            <a:r>
              <a:rPr lang="en-US" sz="6200"/>
              <a:t> </a:t>
            </a:r>
            <a:r>
              <a:rPr lang="en-US" sz="6200" err="1"/>
              <a:t>Ви</a:t>
            </a:r>
            <a:r>
              <a:rPr lang="en-US" sz="6200"/>
              <a:t> </a:t>
            </a:r>
            <a:r>
              <a:rPr lang="en-US" sz="6200" err="1"/>
              <a:t>за</a:t>
            </a:r>
            <a:r>
              <a:rPr lang="en-US" sz="6200"/>
              <a:t> </a:t>
            </a:r>
            <a:r>
              <a:rPr lang="en-US" sz="6200" err="1"/>
              <a:t>вниманието</a:t>
            </a:r>
            <a:r>
              <a:rPr lang="en-US" sz="6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7697717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A1E2F"/>
      </a:dk2>
      <a:lt2>
        <a:srgbClr val="F0F3F2"/>
      </a:lt2>
      <a:accent1>
        <a:srgbClr val="C34D88"/>
      </a:accent1>
      <a:accent2>
        <a:srgbClr val="B13BA7"/>
      </a:accent2>
      <a:accent3>
        <a:srgbClr val="9C4DC3"/>
      </a:accent3>
      <a:accent4>
        <a:srgbClr val="593BB1"/>
      </a:accent4>
      <a:accent5>
        <a:srgbClr val="4D60C3"/>
      </a:accent5>
      <a:accent6>
        <a:srgbClr val="3B80B1"/>
      </a:accent6>
      <a:hlink>
        <a:srgbClr val="5E5EC9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296</Words>
  <Application>Microsoft Office PowerPoint</Application>
  <PresentationFormat>Широк екран</PresentationFormat>
  <Paragraphs>20</Paragraphs>
  <Slides>8</Slides>
  <Notes>7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8</vt:i4>
      </vt:variant>
    </vt:vector>
  </HeadingPairs>
  <TitlesOfParts>
    <vt:vector size="13" baseType="lpstr">
      <vt:lpstr>Arial</vt:lpstr>
      <vt:lpstr>Calibri</vt:lpstr>
      <vt:lpstr>Verdana Pro</vt:lpstr>
      <vt:lpstr>Verdana Pro Cond SemiBold</vt:lpstr>
      <vt:lpstr>TornVTI</vt:lpstr>
      <vt:lpstr>Tasklify</vt:lpstr>
      <vt:lpstr>За нас</vt:lpstr>
      <vt:lpstr>Описание на проекта</vt:lpstr>
      <vt:lpstr>Предназначение на проекта</vt:lpstr>
      <vt:lpstr>Използвани технологии </vt:lpstr>
      <vt:lpstr>Използвани приложения</vt:lpstr>
      <vt:lpstr>Представяне на проект</vt:lpstr>
      <vt:lpstr>Благодарим Ви за вниманието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Tasklify</dc:title>
  <dc:creator>Мартин С. Анастасов</dc:creator>
  <cp:lastModifiedBy>Деян В. Николов</cp:lastModifiedBy>
  <cp:revision>2</cp:revision>
  <dcterms:created xsi:type="dcterms:W3CDTF">2022-11-12T17:19:41Z</dcterms:created>
  <dcterms:modified xsi:type="dcterms:W3CDTF">2022-11-30T16:12:15Z</dcterms:modified>
</cp:coreProperties>
</file>